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7"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068" autoAdjust="0"/>
    <p:restoredTop sz="94575" autoAdjust="0"/>
  </p:normalViewPr>
  <p:slideViewPr>
    <p:cSldViewPr snapToGrid="0">
      <p:cViewPr>
        <p:scale>
          <a:sx n="100" d="100"/>
          <a:sy n="100" d="100"/>
        </p:scale>
        <p:origin x="-171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Ro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D4FCE00-C835-40A9-8640-224746598C5B}" type="slidenum">
              <a:rPr lang="en-US" altLang="en-US"/>
              <a:pPr/>
              <a:t>‹#›</a:t>
            </a:fld>
            <a:endParaRPr lang="en-US" altLang="en-US"/>
          </a:p>
        </p:txBody>
      </p:sp>
    </p:spTree>
    <p:extLst>
      <p:ext uri="{BB962C8B-B14F-4D97-AF65-F5344CB8AC3E}">
        <p14:creationId xmlns:p14="http://schemas.microsoft.com/office/powerpoint/2010/main" val="18130876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7061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2241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1403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6126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98444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970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9039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120761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1880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70331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43841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 Box 12"/>
          <p:cNvSpPr txBox="1">
            <a:spLocks noChangeArrowheads="1"/>
          </p:cNvSpPr>
          <p:nvPr/>
        </p:nvSpPr>
        <p:spPr bwMode="auto">
          <a:xfrm>
            <a:off x="152400" y="552450"/>
            <a:ext cx="5867400" cy="132715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100"/>
              <a:t>Mangham Wireless is offering several different wireless phone plans for new customers:</a:t>
            </a:r>
          </a:p>
          <a:p>
            <a:r>
              <a:rPr lang="en-US" altLang="en-US" sz="1100" b="1"/>
              <a:t>Plan A</a:t>
            </a:r>
            <a:r>
              <a:rPr lang="en-US" altLang="en-US" sz="1100"/>
              <a:t>:  $19.99 a month + $0.25 every minute,  </a:t>
            </a:r>
            <a:r>
              <a:rPr lang="en-US" altLang="en-US" sz="1100" b="1"/>
              <a:t>Plan B</a:t>
            </a:r>
            <a:r>
              <a:rPr lang="en-US" altLang="en-US" sz="1100"/>
              <a:t>:  $29.99 a month + $0.15 every minute</a:t>
            </a:r>
          </a:p>
          <a:p>
            <a:r>
              <a:rPr lang="en-US" altLang="en-US" sz="1100" b="1"/>
              <a:t>Plan C</a:t>
            </a:r>
            <a:r>
              <a:rPr lang="en-US" altLang="en-US" sz="1100"/>
              <a:t>:  $39.99 a month + $0.10 every minute,  </a:t>
            </a:r>
            <a:r>
              <a:rPr lang="en-US" altLang="en-US" sz="1100" b="1"/>
              <a:t>Plan D</a:t>
            </a:r>
            <a:r>
              <a:rPr lang="en-US" altLang="en-US" sz="1100"/>
              <a:t>:  $68.99 a month, unlimited free minutes</a:t>
            </a:r>
          </a:p>
          <a:p>
            <a:r>
              <a:rPr lang="en-US" altLang="en-US" sz="1100"/>
              <a:t>Madisen, the sales person at Best Buy, must help customers choose the best plan for them based on the number of minutes they expect to use.  Determine the range of minutes that make each plan the cheapest.  Finally, create a line graph with “minutes” on the x-axis and “price” on the y-axis.  Graph all 4 options from 0 to 400 minutes a month.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5267</TotalTime>
  <Words>136</Words>
  <Application>Microsoft Office PowerPoint</Application>
  <PresentationFormat>On-screen Show (4:3)</PresentationFormat>
  <Paragraphs>4</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82</cp:revision>
  <cp:lastPrinted>2001-04-26T02:59:36Z</cp:lastPrinted>
  <dcterms:created xsi:type="dcterms:W3CDTF">2000-09-03T02:04:07Z</dcterms:created>
  <dcterms:modified xsi:type="dcterms:W3CDTF">2014-05-08T01:33:32Z</dcterms:modified>
</cp:coreProperties>
</file>